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FEEB-C73D-4B6D-BFAB-B551EB6E0977}" type="datetimeFigureOut">
              <a:rPr lang="es-CO" smtClean="0"/>
              <a:t>25/02/2020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B3CC-E996-4852-9B11-8CB58F831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3943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FEEB-C73D-4B6D-BFAB-B551EB6E0977}" type="datetimeFigureOut">
              <a:rPr lang="es-CO" smtClean="0"/>
              <a:t>25/02/2020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B3CC-E996-4852-9B11-8CB58F831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7382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FEEB-C73D-4B6D-BFAB-B551EB6E0977}" type="datetimeFigureOut">
              <a:rPr lang="es-CO" smtClean="0"/>
              <a:t>25/02/2020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B3CC-E996-4852-9B11-8CB58F831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8726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FEEB-C73D-4B6D-BFAB-B551EB6E0977}" type="datetimeFigureOut">
              <a:rPr lang="es-CO" smtClean="0"/>
              <a:t>25/02/2020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B3CC-E996-4852-9B11-8CB58F831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07295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FEEB-C73D-4B6D-BFAB-B551EB6E0977}" type="datetimeFigureOut">
              <a:rPr lang="es-CO" smtClean="0"/>
              <a:t>25/02/2020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B3CC-E996-4852-9B11-8CB58F831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02867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FEEB-C73D-4B6D-BFAB-B551EB6E0977}" type="datetimeFigureOut">
              <a:rPr lang="es-CO" smtClean="0"/>
              <a:t>25/02/2020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B3CC-E996-4852-9B11-8CB58F831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843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FEEB-C73D-4B6D-BFAB-B551EB6E0977}" type="datetimeFigureOut">
              <a:rPr lang="es-CO" smtClean="0"/>
              <a:t>25/02/2020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B3CC-E996-4852-9B11-8CB58F831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609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FEEB-C73D-4B6D-BFAB-B551EB6E0977}" type="datetimeFigureOut">
              <a:rPr lang="es-CO" smtClean="0"/>
              <a:t>25/02/2020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B3CC-E996-4852-9B11-8CB58F831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85009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FEEB-C73D-4B6D-BFAB-B551EB6E0977}" type="datetimeFigureOut">
              <a:rPr lang="es-CO" smtClean="0"/>
              <a:t>25/02/2020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B3CC-E996-4852-9B11-8CB58F831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2595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FEEB-C73D-4B6D-BFAB-B551EB6E0977}" type="datetimeFigureOut">
              <a:rPr lang="es-CO" smtClean="0"/>
              <a:t>25/02/2020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B3CC-E996-4852-9B11-8CB58F831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107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8FEEB-C73D-4B6D-BFAB-B551EB6E0977}" type="datetimeFigureOut">
              <a:rPr lang="es-CO" smtClean="0"/>
              <a:t>25/02/2020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CB3CC-E996-4852-9B11-8CB58F831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657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8FEEB-C73D-4B6D-BFAB-B551EB6E0977}" type="datetimeFigureOut">
              <a:rPr lang="es-CO" smtClean="0"/>
              <a:t>25/02/2020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CB3CC-E996-4852-9B11-8CB58F8311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3948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5562" y="1509712"/>
            <a:ext cx="6021217" cy="426136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011826" y="387178"/>
            <a:ext cx="2821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Modem WIFI Rompe muros </a:t>
            </a:r>
            <a:endParaRPr lang="es-CO" dirty="0"/>
          </a:p>
        </p:txBody>
      </p:sp>
      <p:sp>
        <p:nvSpPr>
          <p:cNvPr id="6" name="CuadroTexto 5"/>
          <p:cNvSpPr txBox="1"/>
          <p:nvPr/>
        </p:nvSpPr>
        <p:spPr>
          <a:xfrm>
            <a:off x="4069491" y="869092"/>
            <a:ext cx="1254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Cantidad: 1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123827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Jfragozo</dc:creator>
  <cp:lastModifiedBy>Jfragozo</cp:lastModifiedBy>
  <cp:revision>1</cp:revision>
  <dcterms:created xsi:type="dcterms:W3CDTF">2020-02-25T14:55:02Z</dcterms:created>
  <dcterms:modified xsi:type="dcterms:W3CDTF">2020-02-25T14:55:43Z</dcterms:modified>
</cp:coreProperties>
</file>